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2" r:id="rId8"/>
    <p:sldId id="265" r:id="rId9"/>
    <p:sldId id="257" r:id="rId10"/>
    <p:sldId id="268" r:id="rId11"/>
    <p:sldId id="281" r:id="rId12"/>
    <p:sldId id="282" r:id="rId13"/>
    <p:sldId id="271" r:id="rId14"/>
    <p:sldId id="283" r:id="rId15"/>
    <p:sldId id="284" r:id="rId16"/>
    <p:sldId id="272" r:id="rId17"/>
    <p:sldId id="285" r:id="rId18"/>
    <p:sldId id="291" r:id="rId19"/>
    <p:sldId id="273" r:id="rId20"/>
    <p:sldId id="286" r:id="rId21"/>
    <p:sldId id="292" r:id="rId22"/>
    <p:sldId id="274" r:id="rId23"/>
    <p:sldId id="287" r:id="rId24"/>
    <p:sldId id="293" r:id="rId25"/>
    <p:sldId id="275" r:id="rId26"/>
    <p:sldId id="288" r:id="rId27"/>
    <p:sldId id="294" r:id="rId28"/>
    <p:sldId id="276" r:id="rId29"/>
    <p:sldId id="289" r:id="rId30"/>
    <p:sldId id="295" r:id="rId31"/>
    <p:sldId id="277" r:id="rId32"/>
    <p:sldId id="290" r:id="rId33"/>
    <p:sldId id="296" r:id="rId34"/>
    <p:sldId id="278" r:id="rId35"/>
    <p:sldId id="269" r:id="rId36"/>
    <p:sldId id="270" r:id="rId37"/>
    <p:sldId id="266" r:id="rId38"/>
    <p:sldId id="279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86400" autoAdjust="0"/>
  </p:normalViewPr>
  <p:slideViewPr>
    <p:cSldViewPr>
      <p:cViewPr>
        <p:scale>
          <a:sx n="112" d="100"/>
          <a:sy n="112" d="100"/>
        </p:scale>
        <p:origin x="-159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8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1.xml"/><Relationship Id="rId13" Type="http://schemas.openxmlformats.org/officeDocument/2006/relationships/slide" Target="slides/slide29.xml"/><Relationship Id="rId18" Type="http://schemas.openxmlformats.org/officeDocument/2006/relationships/slide" Target="slides/slide36.xml"/><Relationship Id="rId3" Type="http://schemas.openxmlformats.org/officeDocument/2006/relationships/slide" Target="slides/slide14.xml"/><Relationship Id="rId7" Type="http://schemas.openxmlformats.org/officeDocument/2006/relationships/slide" Target="slides/slide20.xml"/><Relationship Id="rId12" Type="http://schemas.openxmlformats.org/officeDocument/2006/relationships/slide" Target="slides/slide27.xml"/><Relationship Id="rId17" Type="http://schemas.openxmlformats.org/officeDocument/2006/relationships/slide" Target="slides/slide35.xml"/><Relationship Id="rId2" Type="http://schemas.openxmlformats.org/officeDocument/2006/relationships/slide" Target="slides/slide12.xml"/><Relationship Id="rId16" Type="http://schemas.openxmlformats.org/officeDocument/2006/relationships/slide" Target="slides/slide33.xml"/><Relationship Id="rId1" Type="http://schemas.openxmlformats.org/officeDocument/2006/relationships/slide" Target="slides/slide11.xml"/><Relationship Id="rId6" Type="http://schemas.openxmlformats.org/officeDocument/2006/relationships/slide" Target="slides/slide18.xml"/><Relationship Id="rId11" Type="http://schemas.openxmlformats.org/officeDocument/2006/relationships/slide" Target="slides/slide26.xml"/><Relationship Id="rId5" Type="http://schemas.openxmlformats.org/officeDocument/2006/relationships/slide" Target="slides/slide17.xml"/><Relationship Id="rId15" Type="http://schemas.openxmlformats.org/officeDocument/2006/relationships/slide" Target="slides/slide32.xml"/><Relationship Id="rId10" Type="http://schemas.openxmlformats.org/officeDocument/2006/relationships/slide" Target="slides/slide24.xml"/><Relationship Id="rId4" Type="http://schemas.openxmlformats.org/officeDocument/2006/relationships/slide" Target="slides/slide15.xml"/><Relationship Id="rId9" Type="http://schemas.openxmlformats.org/officeDocument/2006/relationships/slide" Target="slides/slide23.xml"/><Relationship Id="rId14" Type="http://schemas.openxmlformats.org/officeDocument/2006/relationships/slide" Target="slides/slide3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 smtClean="0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r-Latn-CS" smtClean="0"/>
              <a:t>Kliknite i uredite naslov mastera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 smtClean="0"/>
              <a:t>Kliknite na ikonu i dodajte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 smtClean="0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C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sr-Latn-CS" smtClean="0"/>
              <a:t>Kliknite i uredite tekst</a:t>
            </a:r>
          </a:p>
          <a:p>
            <a:pPr lvl="1"/>
            <a:r>
              <a:rPr lang="sr-Latn-CS" smtClean="0"/>
              <a:t>Drugi nivo</a:t>
            </a:r>
          </a:p>
          <a:p>
            <a:pPr lvl="2"/>
            <a:r>
              <a:rPr lang="sr-Latn-CS" smtClean="0"/>
              <a:t>Treći nivo</a:t>
            </a:r>
          </a:p>
          <a:p>
            <a:pPr lvl="3"/>
            <a:r>
              <a:rPr lang="sr-Latn-CS" smtClean="0"/>
              <a:t>Četvrti nivo</a:t>
            </a:r>
          </a:p>
          <a:p>
            <a:pPr lvl="4"/>
            <a:r>
              <a:rPr lang="sr-Latn-C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6E11150-1423-42ED-9BEE-90548E8984EC}" type="datetimeFigureOut">
              <a:rPr lang="en-US" smtClean="0"/>
              <a:t>2/20/2024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239E300-5507-4440-A515-808C250C037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7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66800" y="1371600"/>
            <a:ext cx="7175351" cy="2819400"/>
          </a:xfrm>
        </p:spPr>
        <p:txBody>
          <a:bodyPr>
            <a:normAutofit fontScale="90000"/>
          </a:bodyPr>
          <a:lstStyle/>
          <a:p>
            <a:r>
              <a:rPr lang="sr-Cyrl-RS" sz="49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Дигитална безбедност</a:t>
            </a:r>
            <a:r>
              <a:rPr lang="sr-Cyrl-RS" sz="4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49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Паметно и            			    безбедно</a:t>
            </a: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328333"/>
            <a:ext cx="28956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00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Делови компјутера</a:t>
            </a: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ravougaonik zaobljenih uglova 3">
            <a:hlinkClick r:id="rId2" action="ppaction://hlinksldjump"/>
          </p:cNvPr>
          <p:cNvSpPr/>
          <p:nvPr/>
        </p:nvSpPr>
        <p:spPr>
          <a:xfrm>
            <a:off x="1447801" y="2057400"/>
            <a:ext cx="6324599" cy="9906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Миш и мачка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Pravougaonik zaobljenih uglova 7">
            <a:hlinkClick r:id="rId3" action="ppaction://hlinksldjump"/>
          </p:cNvPr>
          <p:cNvSpPr/>
          <p:nvPr/>
        </p:nvSpPr>
        <p:spPr>
          <a:xfrm>
            <a:off x="1447801" y="3505200"/>
            <a:ext cx="6324598" cy="10668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Рачунар, монитор и тастатура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Pravougaonik zaobljenih uglova 8">
            <a:hlinkClick r:id="rId2" action="ppaction://hlinksldjump"/>
          </p:cNvPr>
          <p:cNvSpPr/>
          <p:nvPr/>
        </p:nvSpPr>
        <p:spPr>
          <a:xfrm>
            <a:off x="1447802" y="5029200"/>
            <a:ext cx="6324598" cy="990600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Сто на којем стоји тастатура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2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adno dugme: Napred ili Sledeće 3">
            <a:hlinkClick r:id="rId2" action="ppaction://hlinksldjump" highlightClick="1"/>
          </p:cNvPr>
          <p:cNvSpPr/>
          <p:nvPr/>
        </p:nvSpPr>
        <p:spPr>
          <a:xfrm>
            <a:off x="7239000" y="54102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04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371600" y="5334000"/>
            <a:ext cx="7620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48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Интернет је:</a:t>
            </a: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2" action="ppaction://hlinksldjump"/>
          </p:cNvPr>
          <p:cNvSpPr/>
          <p:nvPr/>
        </p:nvSpPr>
        <p:spPr>
          <a:xfrm>
            <a:off x="1676400" y="2040467"/>
            <a:ext cx="5867401" cy="10668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Претраживач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Dijagram toka: alternativna obrada 6">
            <a:hlinkClick r:id="rId3" action="ppaction://hlinksldjump"/>
          </p:cNvPr>
          <p:cNvSpPr/>
          <p:nvPr/>
        </p:nvSpPr>
        <p:spPr>
          <a:xfrm>
            <a:off x="1676399" y="3475566"/>
            <a:ext cx="5943601" cy="9906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Миш, мачка и пас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ijagram toka: alternativna obrada 7">
            <a:hlinkClick r:id="rId3" action="ppaction://hlinksldjump"/>
          </p:cNvPr>
          <p:cNvSpPr/>
          <p:nvPr/>
        </p:nvSpPr>
        <p:spPr>
          <a:xfrm>
            <a:off x="1676400" y="4876800"/>
            <a:ext cx="5943600" cy="9906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Компјутер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025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162800" y="5486400"/>
            <a:ext cx="7620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96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219200" y="5410200"/>
            <a:ext cx="7620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интернету НЕ СМЕМ рећи: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695450" y="2057400"/>
            <a:ext cx="5791200" cy="9906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Своју најдражу боју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2" action="ppaction://hlinksldjump"/>
          </p:cNvPr>
          <p:cNvSpPr/>
          <p:nvPr/>
        </p:nvSpPr>
        <p:spPr>
          <a:xfrm>
            <a:off x="1676400" y="3429000"/>
            <a:ext cx="5791200" cy="9906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Омиљени цртани филм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676400" y="4800600"/>
            <a:ext cx="5810250" cy="10668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Име, презиме, датум рођења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50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281333" y="5418667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388532" y="5486400"/>
            <a:ext cx="745067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Друштвене мреже служе за: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676400" y="2133600"/>
            <a:ext cx="6019800" cy="9906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Размену информација, учење и забаву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3" action="ppaction://hlinksldjump"/>
          </p:cNvPr>
          <p:cNvSpPr/>
          <p:nvPr/>
        </p:nvSpPr>
        <p:spPr>
          <a:xfrm>
            <a:off x="1680633" y="3429000"/>
            <a:ext cx="6019800" cy="9144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Исмејавање других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680633" y="4775200"/>
            <a:ext cx="6019800" cy="10922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Избегавање домаћих задатака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7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6512511" cy="8382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Компјутер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219200" y="2286000"/>
            <a:ext cx="6400800" cy="3322320"/>
          </a:xfrm>
        </p:spPr>
        <p:txBody>
          <a:bodyPr/>
          <a:lstStyle/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је компјутер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Чему служи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AA2B1E"/>
              </a:buClr>
            </a:pPr>
            <a:r>
              <a:rPr lang="sr-Cyrl-R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Делови компјутера</a:t>
            </a:r>
          </a:p>
          <a:p>
            <a:pPr marL="0" indent="0">
              <a:buNone/>
            </a:pPr>
            <a:endParaRPr lang="sr-Cyrl-RS" dirty="0" smtClean="0"/>
          </a:p>
          <a:p>
            <a:endParaRPr lang="en-US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743200"/>
            <a:ext cx="2307476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00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162800" y="54102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447800" y="5401733"/>
            <a:ext cx="6858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Фотографије мојих другара: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905000" y="2438400"/>
            <a:ext cx="5715000" cy="12192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Могу да објавим кад и где желим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3" action="ppaction://hlinksldjump"/>
          </p:cNvPr>
          <p:cNvSpPr/>
          <p:nvPr/>
        </p:nvSpPr>
        <p:spPr>
          <a:xfrm>
            <a:off x="1905000" y="3962400"/>
            <a:ext cx="5715000" cy="12192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Морам да имам дозволу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33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086600" y="54102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524000" y="5334000"/>
            <a:ext cx="762000" cy="6858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Као пријатеља на друштвеним мрежама смем да прихватим:</a:t>
            </a: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828800" y="2286000"/>
            <a:ext cx="5638800" cy="8382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 желим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2" action="ppaction://hlinksldjump"/>
          </p:cNvPr>
          <p:cNvSpPr/>
          <p:nvPr/>
        </p:nvSpPr>
        <p:spPr>
          <a:xfrm>
            <a:off x="1828800" y="3429000"/>
            <a:ext cx="5638800" cy="9144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 људе из мог града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828800" y="4724400"/>
            <a:ext cx="5715000" cy="9144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 оног ког познајем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15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086600" y="54102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447800" y="5393267"/>
            <a:ext cx="7620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Који уређај користиш за интернет?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752600" y="2362200"/>
            <a:ext cx="5867400" cy="9144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Компјутер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3" action="ppaction://hlinksldjump"/>
          </p:cNvPr>
          <p:cNvSpPr/>
          <p:nvPr/>
        </p:nvSpPr>
        <p:spPr>
          <a:xfrm>
            <a:off x="1752600" y="3505200"/>
            <a:ext cx="5867400" cy="9144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Телевизор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752600" y="4648200"/>
            <a:ext cx="5867400" cy="9144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Радио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110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116233" y="5410200"/>
            <a:ext cx="685800" cy="630767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990600"/>
            <a:ext cx="6965245" cy="1029467"/>
          </a:xfrm>
        </p:spPr>
        <p:txBody>
          <a:bodyPr/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Интернет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066800" y="2119257"/>
            <a:ext cx="7162800" cy="3603812"/>
          </a:xfrm>
        </p:spPr>
        <p:txBody>
          <a:bodyPr/>
          <a:lstStyle/>
          <a:p>
            <a:endParaRPr lang="sr-Cyrl-R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је интернет?</a:t>
            </a: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Чему служи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Друштвене мреже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362200"/>
            <a:ext cx="3766574" cy="273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50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524000" y="5321300"/>
            <a:ext cx="685800" cy="6858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Када те неко на интернету вређа, узнемири, ти ћеш: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676400" y="2362200"/>
            <a:ext cx="5943600" cy="7620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Угасити компјутер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2" action="ppaction://hlinksldjump"/>
          </p:cNvPr>
          <p:cNvSpPr/>
          <p:nvPr/>
        </p:nvSpPr>
        <p:spPr>
          <a:xfrm>
            <a:off x="1676400" y="3492500"/>
            <a:ext cx="5943600" cy="8382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latin typeface="Times New Roman" pitchFamily="18" charset="0"/>
                <a:cs typeface="Times New Roman" pitchFamily="18" charset="0"/>
              </a:rPr>
              <a:t>Плакати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676400" y="4724400"/>
            <a:ext cx="5943600" cy="914400"/>
          </a:xfrm>
          <a:prstGeom prst="flowChartAlternateProcess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Обавестити о томе старију особу (родитеља, учитељицу, итд.)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512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7048500" y="54102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447800" y="5308600"/>
            <a:ext cx="7620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интернету би требало провести:</a:t>
            </a: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ijagram toka: alternativna obrada 3">
            <a:hlinkClick r:id="rId2" action="ppaction://hlinksldjump"/>
          </p:cNvPr>
          <p:cNvSpPr/>
          <p:nvPr/>
        </p:nvSpPr>
        <p:spPr>
          <a:xfrm>
            <a:off x="1989667" y="2302933"/>
            <a:ext cx="5410200" cy="8255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Цео дан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ijagram toka: alternativna obrada 4">
            <a:hlinkClick r:id="rId2" action="ppaction://hlinksldjump"/>
          </p:cNvPr>
          <p:cNvSpPr/>
          <p:nvPr/>
        </p:nvSpPr>
        <p:spPr>
          <a:xfrm>
            <a:off x="1989667" y="3505200"/>
            <a:ext cx="5410200" cy="9144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Целу ноћ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ijagram toka: alternativna obrada 5">
            <a:hlinkClick r:id="rId3" action="ppaction://hlinksldjump"/>
          </p:cNvPr>
          <p:cNvSpPr/>
          <p:nvPr/>
        </p:nvSpPr>
        <p:spPr>
          <a:xfrm>
            <a:off x="1989667" y="4724400"/>
            <a:ext cx="5410200" cy="914400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Пола сата у току дана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83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600200"/>
            <a:ext cx="6965245" cy="2895600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Тачан одговор!</a:t>
            </a:r>
            <a:endParaRPr lang="en-US" sz="7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pred ili Sledeće 2">
            <a:hlinkClick r:id="rId2" action="ppaction://hlinksldjump" highlightClick="1"/>
          </p:cNvPr>
          <p:cNvSpPr/>
          <p:nvPr/>
        </p:nvSpPr>
        <p:spPr>
          <a:xfrm>
            <a:off x="6934200" y="5257800"/>
            <a:ext cx="685800" cy="60960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1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1295400"/>
            <a:ext cx="6965245" cy="3429000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Нетачан одговор!</a:t>
            </a:r>
            <a:endParaRPr lang="en-US" sz="6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adno dugme: Nazad ili Prethodno 2">
            <a:hlinkClick r:id="" action="ppaction://hlinkshowjump?jump=lastslideviewed" highlightClick="1"/>
          </p:cNvPr>
          <p:cNvSpPr/>
          <p:nvPr/>
        </p:nvSpPr>
        <p:spPr>
          <a:xfrm>
            <a:off x="1524000" y="5334000"/>
            <a:ext cx="762000" cy="609600"/>
          </a:xfrm>
          <a:prstGeom prst="actionButtonBackPrevious">
            <a:avLst/>
          </a:prstGeom>
          <a:solidFill>
            <a:schemeClr val="bg2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82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516418"/>
          </a:xfrm>
        </p:spPr>
        <p:txBody>
          <a:bodyPr>
            <a:normAutofit/>
          </a:bodyPr>
          <a:lstStyle/>
          <a:p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смо научили?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773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1828800"/>
            <a:ext cx="6965245" cy="3810000"/>
          </a:xfrm>
        </p:spPr>
        <p:txBody>
          <a:bodyPr>
            <a:normAutofit/>
          </a:bodyPr>
          <a:lstStyle/>
          <a:p>
            <a:r>
              <a:rPr lang="sr-Cyrl-RS" sz="5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Хвала на пажњи!</a:t>
            </a:r>
            <a:r>
              <a:rPr lang="sr-Cyrl-RS" sz="4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4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Марија Милошевић</a:t>
            </a:r>
            <a:br>
              <a:rPr lang="sr-Cyrl-R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Татјана </a:t>
            </a:r>
            <a:r>
              <a:rPr lang="sr-Cyrl-RS" sz="20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Фируловић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618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sz="quarter" idx="13"/>
          </p:nvPr>
        </p:nvSpPr>
        <p:spPr>
          <a:xfrm>
            <a:off x="1298448" y="1143000"/>
            <a:ext cx="3200400" cy="4581143"/>
          </a:xfrm>
        </p:spPr>
        <p:txBody>
          <a:bodyPr/>
          <a:lstStyle/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Добре стране интернета:</a:t>
            </a:r>
          </a:p>
          <a:p>
            <a:pPr marL="0" indent="0">
              <a:buNone/>
            </a:pP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Дружење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Размена искуства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Учење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Забава </a:t>
            </a:r>
          </a:p>
          <a:p>
            <a:endParaRPr lang="en-US" dirty="0"/>
          </a:p>
        </p:txBody>
      </p:sp>
      <p:sp>
        <p:nvSpPr>
          <p:cNvPr id="4" name="Čuvar mesta za sadržaj 3"/>
          <p:cNvSpPr>
            <a:spLocks noGrp="1"/>
          </p:cNvSpPr>
          <p:nvPr>
            <p:ph sz="quarter" idx="14"/>
          </p:nvPr>
        </p:nvSpPr>
        <p:spPr>
          <a:xfrm>
            <a:off x="4663440" y="1143000"/>
            <a:ext cx="3489960" cy="4581525"/>
          </a:xfrm>
        </p:spPr>
        <p:txBody>
          <a:bodyPr>
            <a:normAutofit lnSpcReduction="10000"/>
          </a:bodyPr>
          <a:lstStyle/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Лоше стране интернета:</a:t>
            </a:r>
          </a:p>
          <a:p>
            <a:pPr marL="0" indent="0">
              <a:buNone/>
            </a:pP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Нетачни и штетни садржаји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Увреде и ружне речи</a:t>
            </a:r>
          </a:p>
          <a:p>
            <a:pPr>
              <a:buFontTx/>
              <a:buChar char="-"/>
            </a:pPr>
            <a:r>
              <a:rPr lang="sr-Cyrl-RS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Вршњачко</a:t>
            </a: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насиље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Зависност од интернета</a:t>
            </a:r>
          </a:p>
          <a:p>
            <a:pPr>
              <a:buFontTx/>
              <a:buChar char="-"/>
            </a:pP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309999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58817"/>
          </a:xfrm>
        </p:spPr>
        <p:txBody>
          <a:bodyPr/>
          <a:lstStyle/>
          <a:p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Друштвене мреже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Čuvar mesta za sadržaj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52600"/>
            <a:ext cx="7239000" cy="4419600"/>
          </a:xfrm>
        </p:spPr>
      </p:pic>
    </p:spTree>
    <p:extLst>
      <p:ext uri="{BB962C8B-B14F-4D97-AF65-F5344CB8AC3E}">
        <p14:creationId xmlns:p14="http://schemas.microsoft.com/office/powerpoint/2010/main" val="289359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463040" y="1143000"/>
            <a:ext cx="6196405" cy="4580069"/>
          </a:xfrm>
        </p:spPr>
        <p:txBody>
          <a:bodyPr>
            <a:normAutofit fontScale="92500"/>
          </a:bodyPr>
          <a:lstStyle/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друштвеним мрежама:</a:t>
            </a:r>
          </a:p>
          <a:p>
            <a:pPr marL="0" indent="0">
              <a:buNone/>
            </a:pPr>
            <a:endParaRPr lang="sr-Cyrl-R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Штити своје шифре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Немој да дајеш превише информација</a:t>
            </a:r>
          </a:p>
          <a:p>
            <a:pPr>
              <a:buFontTx/>
              <a:buChar char="-"/>
            </a:pPr>
            <a:r>
              <a:rPr lang="sr-Cyrl-R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Води рачуна са ким причаш или се дописујеш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Води рачуна о фотографијама које постављаш</a:t>
            </a:r>
          </a:p>
          <a:p>
            <a:pPr>
              <a:buFontTx/>
              <a:buChar char="-"/>
            </a:pPr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Велики број пријатеља не значи пријатељство</a:t>
            </a:r>
          </a:p>
          <a:p>
            <a:pPr marL="0" indent="0"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35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Вршњачко</a:t>
            </a:r>
            <a:r>
              <a:rPr lang="sr-Cyrl-R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насиље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Увредљиви текстови и поруке</a:t>
            </a: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Увредљиви видео материјал</a:t>
            </a: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Имитирање, оговарање, искључивање</a:t>
            </a:r>
          </a:p>
          <a:p>
            <a:endParaRPr lang="sr-Cyrl-R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СЛУЧАЈУ ДА ТИ СЕ ДЕСИ =&gt; РЕЦИ СТАРИЈЕМ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73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371600" y="1524000"/>
            <a:ext cx="6196405" cy="3200400"/>
          </a:xfrm>
        </p:spPr>
        <p:txBody>
          <a:bodyPr>
            <a:normAutofit/>
          </a:bodyPr>
          <a:lstStyle/>
          <a:p>
            <a:pPr algn="ctr"/>
            <a:endParaRPr lang="sr-Cyrl-RS" sz="4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66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Филм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380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3900" y="533400"/>
            <a:ext cx="7658100" cy="5029200"/>
          </a:xfrm>
        </p:spPr>
        <p:txBody>
          <a:bodyPr>
            <a:normAutofit/>
          </a:bodyPr>
          <a:lstStyle/>
          <a:p>
            <a:r>
              <a:rPr lang="sr-Cyrl-RS" sz="5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КВИЗ</a:t>
            </a:r>
            <a:br>
              <a:rPr lang="sr-Cyrl-RS" sz="5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5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ПОКАЖИ ШТА ЗНАШ</a:t>
            </a:r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etougaonik 2"/>
          <p:cNvSpPr/>
          <p:nvPr/>
        </p:nvSpPr>
        <p:spPr>
          <a:xfrm>
            <a:off x="2133600" y="4114800"/>
            <a:ext cx="5029200" cy="1371600"/>
          </a:xfrm>
          <a:prstGeom prst="homePlate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3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ПОЧЕТАК</a:t>
            </a:r>
            <a:endParaRPr lang="en-US" sz="36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53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ibadača">
  <a:themeElements>
    <a:clrScheme name="Pribadač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ribadač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ibadač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319</TotalTime>
  <Words>315</Words>
  <Application>Microsoft Office PowerPoint</Application>
  <PresentationFormat>Projekcija na ekranu (4:3)</PresentationFormat>
  <Paragraphs>95</Paragraphs>
  <Slides>38</Slides>
  <Notes>0</Notes>
  <HiddenSlides>18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38</vt:i4>
      </vt:variant>
    </vt:vector>
  </HeadingPairs>
  <TitlesOfParts>
    <vt:vector size="39" baseType="lpstr">
      <vt:lpstr>Pribadača</vt:lpstr>
      <vt:lpstr>Дигитална безбедност                           Паметно и                   безбедно</vt:lpstr>
      <vt:lpstr>Компјутер</vt:lpstr>
      <vt:lpstr>Интернет</vt:lpstr>
      <vt:lpstr>PowerPoint prezentacija</vt:lpstr>
      <vt:lpstr>Друштвене мреже</vt:lpstr>
      <vt:lpstr>PowerPoint prezentacija</vt:lpstr>
      <vt:lpstr>Вршњачко насиље</vt:lpstr>
      <vt:lpstr>PowerPoint prezentacija</vt:lpstr>
      <vt:lpstr>КВИЗ ПОКАЖИ ШТА ЗНАШ  </vt:lpstr>
      <vt:lpstr>Делови компјутера</vt:lpstr>
      <vt:lpstr>Тачан одговор!</vt:lpstr>
      <vt:lpstr>Нетачан одговор!</vt:lpstr>
      <vt:lpstr>Интернет је:</vt:lpstr>
      <vt:lpstr>Тачан одговор!</vt:lpstr>
      <vt:lpstr>Нетачан одговор!</vt:lpstr>
      <vt:lpstr>На интернету НЕ СМЕМ рећи:</vt:lpstr>
      <vt:lpstr>Тачан одговор!</vt:lpstr>
      <vt:lpstr>Нетачан одговор!</vt:lpstr>
      <vt:lpstr>Друштвене мреже служе за:</vt:lpstr>
      <vt:lpstr>Тачан одговор!</vt:lpstr>
      <vt:lpstr>Нетачан одговор!</vt:lpstr>
      <vt:lpstr>Фотографије мојих другара:</vt:lpstr>
      <vt:lpstr>Тачан одговор!</vt:lpstr>
      <vt:lpstr>Нетачан одговор!</vt:lpstr>
      <vt:lpstr>Као пријатеља на друштвеним мрежама смем да прихватим:</vt:lpstr>
      <vt:lpstr>Тачан одговор!</vt:lpstr>
      <vt:lpstr>Нетачан одговор!</vt:lpstr>
      <vt:lpstr>Који уређај користиш за интернет?</vt:lpstr>
      <vt:lpstr>Тачан одговор!</vt:lpstr>
      <vt:lpstr>Нетачан одговор!</vt:lpstr>
      <vt:lpstr>Када те неко на интернету вређа, узнемири, ти ћеш:</vt:lpstr>
      <vt:lpstr>Тачан одговор!</vt:lpstr>
      <vt:lpstr>Нетачан одговор!</vt:lpstr>
      <vt:lpstr>На интернету би требало провести:</vt:lpstr>
      <vt:lpstr>Тачан одговор!</vt:lpstr>
      <vt:lpstr>Нетачан одговор!</vt:lpstr>
      <vt:lpstr>Шта смо научили?</vt:lpstr>
      <vt:lpstr>Хвала на пажњи!   Марија Милошевић Татјана Фируловић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PC</dc:creator>
  <cp:lastModifiedBy>PC</cp:lastModifiedBy>
  <cp:revision>37</cp:revision>
  <dcterms:created xsi:type="dcterms:W3CDTF">2024-02-19T08:47:32Z</dcterms:created>
  <dcterms:modified xsi:type="dcterms:W3CDTF">2024-02-20T10:38:19Z</dcterms:modified>
</cp:coreProperties>
</file>